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3A483-4BE6-415A-885F-70A95C279C48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45779-CE5F-4205-8DA8-3FB6B18F47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0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779-CE5F-4205-8DA8-3FB6B18F47C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78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F90B-1776-4EFF-9FD9-5ED108E10B6B}" type="datetime1">
              <a:rPr lang="fr-FR" smtClean="0"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33A9-D0A7-4F56-B1B4-9FF2464A99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8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642F-5299-4BB9-B36B-B353F8C1C4A0}" type="datetime1">
              <a:rPr lang="fr-FR" smtClean="0"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33A9-D0A7-4F56-B1B4-9FF2464A99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25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ABAD-6D19-489A-8CF7-0EEE77776848}" type="datetime1">
              <a:rPr lang="fr-FR" smtClean="0"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33A9-D0A7-4F56-B1B4-9FF2464A99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4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D855-5294-4A2D-A285-1AD24FD7C7CB}" type="datetime1">
              <a:rPr lang="fr-FR" smtClean="0"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33A9-D0A7-4F56-B1B4-9FF2464A99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80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EF86-5220-4BC6-BD39-D911C20DF21B}" type="datetime1">
              <a:rPr lang="fr-FR" smtClean="0"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33A9-D0A7-4F56-B1B4-9FF2464A99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89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9685-9215-4976-93FD-6837A2225996}" type="datetime1">
              <a:rPr lang="fr-FR" smtClean="0"/>
              <a:t>23/05/2016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33A9-D0A7-4F56-B1B4-9FF2464A99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54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3A49-3B1D-42F7-A613-1B284157330E}" type="datetime1">
              <a:rPr lang="fr-FR" smtClean="0"/>
              <a:t>23/05/2016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33A9-D0A7-4F56-B1B4-9FF2464A99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71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5E86-69AA-4EE4-B3FA-7C3CBCE6D847}" type="datetime1">
              <a:rPr lang="fr-FR" smtClean="0"/>
              <a:t>23/05/2016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33A9-D0A7-4F56-B1B4-9FF2464A99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56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3AF4-896A-4FDD-A452-ACEB27C94D7B}" type="datetime1">
              <a:rPr lang="fr-FR" smtClean="0"/>
              <a:t>23/05/2016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33A9-D0A7-4F56-B1B4-9FF2464A99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9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4319-7F63-4025-8B3E-306C0749CBEB}" type="datetime1">
              <a:rPr lang="fr-FR" smtClean="0"/>
              <a:t>23/05/2016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33A9-D0A7-4F56-B1B4-9FF2464A99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0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8CE8-6E49-406C-AE52-98349E9436A1}" type="datetime1">
              <a:rPr lang="fr-FR" smtClean="0"/>
              <a:t>23/05/2016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33A9-D0A7-4F56-B1B4-9FF2464A99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96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BE93C-96DF-4AF2-87B0-B6396EECDA41}" type="datetime1">
              <a:rPr lang="fr-FR" smtClean="0"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733A9-D0A7-4F56-B1B4-9FF2464A99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16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5593" y="3158959"/>
            <a:ext cx="11414035" cy="1095904"/>
          </a:xfrm>
        </p:spPr>
        <p:txBody>
          <a:bodyPr/>
          <a:lstStyle/>
          <a:p>
            <a:r>
              <a:rPr lang="fr-FR" dirty="0" smtClean="0"/>
              <a:t>Rallye citoyen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48" y="273776"/>
            <a:ext cx="3629457" cy="2731559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32" y="4254863"/>
            <a:ext cx="3823696" cy="2150829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33A9-D0A7-4F56-B1B4-9FF2464A99D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9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b="1" dirty="0" smtClean="0">
                <a:solidFill>
                  <a:srgbClr val="0070C0"/>
                </a:solidFill>
              </a:rPr>
              <a:t>Remise des diplômes à la mairie de Pamiers</a:t>
            </a:r>
            <a:endParaRPr lang="fr-FR" sz="2200" b="1" dirty="0">
              <a:solidFill>
                <a:srgbClr val="0070C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96" y="1372779"/>
            <a:ext cx="3174153" cy="238061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3981042"/>
            <a:ext cx="3284401" cy="24633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125" y="2963340"/>
            <a:ext cx="2999136" cy="22493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86" y="365125"/>
            <a:ext cx="3156675" cy="23675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51" y="2389309"/>
            <a:ext cx="3469216" cy="2601912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33A9-D0A7-4F56-B1B4-9FF2464A99D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1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725333" cy="956733"/>
          </a:xfrm>
        </p:spPr>
        <p:txBody>
          <a:bodyPr>
            <a:normAutofit/>
          </a:bodyPr>
          <a:lstStyle/>
          <a:p>
            <a:r>
              <a:rPr lang="fr-FR" sz="2200" b="1" dirty="0" smtClean="0">
                <a:solidFill>
                  <a:srgbClr val="0070C0"/>
                </a:solidFill>
              </a:rPr>
              <a:t>Caserne </a:t>
            </a:r>
            <a:r>
              <a:rPr lang="fr-FR" sz="2200" b="1" dirty="0" err="1" smtClean="0">
                <a:solidFill>
                  <a:srgbClr val="0070C0"/>
                </a:solidFill>
              </a:rPr>
              <a:t>Sarrut</a:t>
            </a:r>
            <a:endParaRPr lang="fr-FR" sz="2200" b="1" dirty="0">
              <a:solidFill>
                <a:srgbClr val="0070C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2" y="1321858"/>
            <a:ext cx="3328812" cy="249660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32" y="737658"/>
            <a:ext cx="2748756" cy="36650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13" y="3312371"/>
            <a:ext cx="4061743" cy="304630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33A9-D0A7-4F56-B1B4-9FF2464A99D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8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96733" y="241300"/>
            <a:ext cx="4749800" cy="1325563"/>
          </a:xfrm>
        </p:spPr>
        <p:txBody>
          <a:bodyPr>
            <a:normAutofit/>
          </a:bodyPr>
          <a:lstStyle/>
          <a:p>
            <a:r>
              <a:rPr lang="fr-FR" sz="2200" b="1" dirty="0" smtClean="0">
                <a:solidFill>
                  <a:srgbClr val="0070C0"/>
                </a:solidFill>
              </a:rPr>
              <a:t>Levée des couleurs</a:t>
            </a:r>
            <a:endParaRPr lang="fr-FR" sz="2200" b="1" dirty="0">
              <a:solidFill>
                <a:srgbClr val="0070C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4" y="1054100"/>
            <a:ext cx="4352925" cy="58039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973" y="2101426"/>
            <a:ext cx="4389120" cy="329184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33A9-D0A7-4F56-B1B4-9FF2464A99D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3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267" y="68793"/>
            <a:ext cx="7450666" cy="921808"/>
          </a:xfrm>
        </p:spPr>
        <p:txBody>
          <a:bodyPr>
            <a:normAutofit/>
          </a:bodyPr>
          <a:lstStyle/>
          <a:p>
            <a:r>
              <a:rPr lang="fr-FR" sz="2200" b="1" dirty="0" smtClean="0">
                <a:solidFill>
                  <a:srgbClr val="0070C0"/>
                </a:solidFill>
              </a:rPr>
              <a:t>Stand de la gendarmerie mobile</a:t>
            </a:r>
            <a:endParaRPr lang="fr-FR" sz="2200" b="1" dirty="0">
              <a:solidFill>
                <a:srgbClr val="0070C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8" y="885825"/>
            <a:ext cx="5801784" cy="435133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33" y="2895600"/>
            <a:ext cx="4250267" cy="31877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7179734" y="1838327"/>
            <a:ext cx="4132700" cy="92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00" b="1" dirty="0" smtClean="0">
                <a:solidFill>
                  <a:srgbClr val="0070C0"/>
                </a:solidFill>
              </a:rPr>
              <a:t>Monument aux morts</a:t>
            </a:r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33A9-D0A7-4F56-B1B4-9FF2464A99D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1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b="1" dirty="0">
                <a:solidFill>
                  <a:srgbClr val="0070C0"/>
                </a:solidFill>
              </a:rPr>
              <a:t>Stand de la </a:t>
            </a:r>
            <a:r>
              <a:rPr lang="fr-FR" sz="2200" b="1" dirty="0" smtClean="0">
                <a:solidFill>
                  <a:srgbClr val="0070C0"/>
                </a:solidFill>
              </a:rPr>
              <a:t>prévention routière</a:t>
            </a:r>
            <a:endParaRPr lang="fr-FR" sz="2200" b="1" dirty="0">
              <a:solidFill>
                <a:srgbClr val="0070C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1301274"/>
            <a:ext cx="5237480" cy="392684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014133"/>
            <a:ext cx="4191000" cy="314325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900938" y="1621896"/>
            <a:ext cx="46586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00" b="1" dirty="0" smtClean="0">
                <a:solidFill>
                  <a:srgbClr val="0070C0"/>
                </a:solidFill>
              </a:rPr>
              <a:t>Stand de la prévention routière</a:t>
            </a:r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33A9-D0A7-4F56-B1B4-9FF2464A99D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3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6165" y="805391"/>
            <a:ext cx="2116667" cy="1325563"/>
          </a:xfrm>
        </p:spPr>
        <p:txBody>
          <a:bodyPr>
            <a:normAutofit/>
          </a:bodyPr>
          <a:lstStyle/>
          <a:p>
            <a:r>
              <a:rPr lang="fr-FR" sz="2200" b="1" dirty="0" smtClean="0">
                <a:solidFill>
                  <a:srgbClr val="0070C0"/>
                </a:solidFill>
              </a:rPr>
              <a:t>Stand du CIRFA</a:t>
            </a:r>
            <a:endParaRPr lang="fr-FR" sz="2200" b="1" dirty="0">
              <a:solidFill>
                <a:srgbClr val="0070C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365125"/>
            <a:ext cx="1950720" cy="260096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8" y="3200400"/>
            <a:ext cx="4110144" cy="3082608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7315201" y="67582"/>
            <a:ext cx="44849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00" b="1" dirty="0" smtClean="0">
                <a:solidFill>
                  <a:srgbClr val="0070C0"/>
                </a:solidFill>
              </a:rPr>
              <a:t>Découverte du centre historique</a:t>
            </a:r>
            <a:endParaRPr lang="fr-FR" sz="2200" b="1" dirty="0">
              <a:solidFill>
                <a:srgbClr val="0070C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124" y="1248712"/>
            <a:ext cx="3219027" cy="24142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836" y="1109375"/>
            <a:ext cx="2940776" cy="392103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36" y="3764280"/>
            <a:ext cx="3962400" cy="29718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33A9-D0A7-4F56-B1B4-9FF2464A99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2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32200" y="297392"/>
            <a:ext cx="4064000" cy="1325563"/>
          </a:xfrm>
        </p:spPr>
        <p:txBody>
          <a:bodyPr>
            <a:normAutofit/>
          </a:bodyPr>
          <a:lstStyle/>
          <a:p>
            <a:r>
              <a:rPr lang="fr-FR" sz="2200" b="1" dirty="0" smtClean="0">
                <a:solidFill>
                  <a:srgbClr val="0070C0"/>
                </a:solidFill>
              </a:rPr>
              <a:t>Stand du Souvenir français</a:t>
            </a:r>
            <a:endParaRPr lang="fr-FR" sz="2200" b="1" dirty="0">
              <a:solidFill>
                <a:srgbClr val="0070C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2571"/>
            <a:ext cx="5016137" cy="282157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011" y="1344264"/>
            <a:ext cx="2821577" cy="501613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33A9-D0A7-4F56-B1B4-9FF2464A99D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20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0241" y="243417"/>
            <a:ext cx="3798359" cy="913342"/>
          </a:xfrm>
        </p:spPr>
        <p:txBody>
          <a:bodyPr>
            <a:normAutofit/>
          </a:bodyPr>
          <a:lstStyle/>
          <a:p>
            <a:r>
              <a:rPr lang="fr-FR" sz="2200" b="1" dirty="0" smtClean="0">
                <a:solidFill>
                  <a:srgbClr val="0070C0"/>
                </a:solidFill>
              </a:rPr>
              <a:t>Stand de l’Institut des hautes études de Défense nationale</a:t>
            </a:r>
            <a:endParaRPr lang="fr-FR" sz="2200" b="1" dirty="0">
              <a:solidFill>
                <a:srgbClr val="0070C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41" y="1156759"/>
            <a:ext cx="3266723" cy="245004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08" y="2483380"/>
            <a:ext cx="2908299" cy="38777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67" y="59267"/>
            <a:ext cx="3996267" cy="299720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8010878" y="3215217"/>
            <a:ext cx="3798359" cy="913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00" b="1" dirty="0" smtClean="0">
                <a:solidFill>
                  <a:srgbClr val="0070C0"/>
                </a:solidFill>
              </a:rPr>
              <a:t>Stand sur le Camp du Vernet</a:t>
            </a:r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212519" y="1344083"/>
            <a:ext cx="3798359" cy="913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00" b="1" dirty="0" smtClean="0">
                <a:solidFill>
                  <a:srgbClr val="0070C0"/>
                </a:solidFill>
              </a:rPr>
              <a:t>Stèle commémorative du collège Rambaud</a:t>
            </a:r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33A9-D0A7-4F56-B1B4-9FF2464A99D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22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08067" y="1059391"/>
            <a:ext cx="2257213" cy="1325563"/>
          </a:xfrm>
        </p:spPr>
        <p:txBody>
          <a:bodyPr>
            <a:normAutofit/>
          </a:bodyPr>
          <a:lstStyle/>
          <a:p>
            <a:r>
              <a:rPr lang="fr-FR" sz="2200" b="1" dirty="0" smtClean="0">
                <a:solidFill>
                  <a:srgbClr val="0070C0"/>
                </a:solidFill>
              </a:rPr>
              <a:t>Stand de l’ONAC</a:t>
            </a:r>
            <a:endParaRPr lang="fr-FR" sz="2200" b="1" dirty="0">
              <a:solidFill>
                <a:srgbClr val="0070C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1" y="64558"/>
            <a:ext cx="3548945" cy="266170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1" y="3026834"/>
            <a:ext cx="4605867" cy="34544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6169" y="667614"/>
            <a:ext cx="3600979" cy="270073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467" y="4068237"/>
            <a:ext cx="3121378" cy="2341033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189852" y="2213769"/>
            <a:ext cx="22572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00" b="1" dirty="0" smtClean="0">
                <a:solidFill>
                  <a:srgbClr val="0070C0"/>
                </a:solidFill>
              </a:rPr>
              <a:t>Stand de la police</a:t>
            </a:r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33A9-D0A7-4F56-B1B4-9FF2464A99D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82</Words>
  <Application>Microsoft Office PowerPoint</Application>
  <PresentationFormat>Grand écran</PresentationFormat>
  <Paragraphs>27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Rallye citoyen</vt:lpstr>
      <vt:lpstr>Caserne Sarrut</vt:lpstr>
      <vt:lpstr>Levée des couleurs</vt:lpstr>
      <vt:lpstr>Stand de la gendarmerie mobile</vt:lpstr>
      <vt:lpstr>Stand de la prévention routière</vt:lpstr>
      <vt:lpstr>Stand du CIRFA</vt:lpstr>
      <vt:lpstr>Stand du Souvenir français</vt:lpstr>
      <vt:lpstr>Stand de l’Institut des hautes études de Défense nationale</vt:lpstr>
      <vt:lpstr>Stand de l’ONAC</vt:lpstr>
      <vt:lpstr>Remise des diplômes à la mairie de Pamiers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Rallye citoyen</dc:title>
  <dc:creator>utilisateur1</dc:creator>
  <cp:lastModifiedBy>utilisateur1</cp:lastModifiedBy>
  <cp:revision>11</cp:revision>
  <cp:lastPrinted>2016-05-19T15:16:17Z</cp:lastPrinted>
  <dcterms:created xsi:type="dcterms:W3CDTF">2016-05-19T10:15:36Z</dcterms:created>
  <dcterms:modified xsi:type="dcterms:W3CDTF">2016-05-23T10:01:55Z</dcterms:modified>
</cp:coreProperties>
</file>